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LIVE_PRESENTATION_DECK_2026_05_17_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LIVE_PRESENTATION_DECK_2026_05_17_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LIVE_PRESENTATION_DECK_2026_05_17_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LIVE_PRESENTATION_DECK_2026_05_17_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LIVE_PRESENTATION_DECK_2026_05_17_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LIVE_PRESENTATION_DECK_2026_05_17_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LIVE_PRESENTATION_DECK_2026_05_17_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ROVN_LIVE_PRESENTATION_DECK_2026_05_17_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