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STANDARD_INVESTOR_DECK_2026_05_17_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STANDARD_INVESTOR_DECK_2026_05_17_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STANDARD_INVESTOR_DECK_2026_05_17_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STANDARD_INVESTOR_DECK_2026_05_17_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STANDARD_INVESTOR_DECK_2026_05_17_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STANDARD_INVESTOR_DECK_2026_05_17_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STANDARD_INVESTOR_DECK_2026_05_17_1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STANDARD_INVESTOR_DECK_2026_05_17_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STANDARD_INVESTOR_DECK_2026_05_17_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STANDARD_INVESTOR_DECK_2026_05_17_1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STANDARD_INVESTOR_DECK_2026_05_17_1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STANDARD_INVESTOR_DECK_2026_05_17_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STANDARD_INVESTOR_DECK_2026_05_17_2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STANDARD_INVESTOR_DECK_2026_05_17_2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STANDARD_INVESTOR_DECK_2026_05_17_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STANDARD_INVESTOR_DECK_2026_05_17_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STANDARD_INVESTOR_DECK_2026_05_17_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STANDARD_INVESTOR_DECK_2026_05_17_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STANDARD_INVESTOR_DECK_2026_05_17_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STANDARD_INVESTOR_DECK_2026_05_17_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STANDARD_INVESTOR_DECK_2026_05_17_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