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F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2026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280160"/>
            <a:ext cx="84124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 is the AI workforce operator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365760" y="1965960"/>
            <a:ext cx="84124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000" i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for healthcare.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365760" y="29718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Healthcare workforce work is rebuilt from scratch across hiring, credentialing, privileging, payer readiness, monitoring, and audit.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65760" y="370332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creates one operating layer where AI does the work, source systems prove the facts, and humans own the decision.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1F242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Pre-launch   ·   HIPAA-aligned   ·   BAA available   ·   No placement fees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We are building the advisory bench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572768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i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before the market hardens.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365760" y="21945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touches clinical workforce operations, credentialing, compliance, payer readiness, implementation architecture, and facility GTM.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65760" y="274320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wrong product shape would add complexity. The right advisory bench keeps Rōvn grounded in the way healthcare actually works.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365760" y="3383280"/>
            <a:ext cx="45720" cy="411480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94360" y="333756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i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Healthcare does not need another AI demo. It needs implementation architecture.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365760" y="3977640"/>
            <a:ext cx="8412480" cy="777240"/>
          </a:xfrm>
          <a:prstGeom prst="rect">
            <a:avLst/>
          </a:prstGeom>
          <a:solidFill>
            <a:srgbClr val="E7F3F3"/>
          </a:solidFill>
          <a:ln w="6350">
            <a:solidFill>
              <a:srgbClr val="0E8A8A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4114800"/>
            <a:ext cx="502920" cy="502920"/>
          </a:xfrm>
          <a:prstGeom prst="ellipse">
            <a:avLst/>
          </a:prstGeom>
          <a:solidFill>
            <a:srgbClr val="0E8A8A"/>
          </a:solidFill>
          <a:ln w="9525">
            <a:solidFill>
              <a:srgbClr val="0A6B6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48640" y="4114800"/>
            <a:ext cx="5029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DKM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234440" y="4050792"/>
            <a:ext cx="7315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0A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FOUNDING ADVISOR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234440" y="4242816"/>
            <a:ext cx="731520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Dr. Danielle K. Miller, DNP RN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1234440" y="4498848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Founder, The Pivot Nurse   ·   former AWS Healthcare Executive Advisor   ·   former Grant Thornton healthcare leader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LANES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Where a serious advisor changes the company.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783080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914400" y="178308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Facility access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749040" y="1783080"/>
            <a:ext cx="4937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us identify and win qualified design partners.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365760" y="2203704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276856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02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914400" y="2276856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Operator truth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3749040" y="2276856"/>
            <a:ext cx="4937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Pressure-test what CNOs, MSOs, CVOs, and practice administrators actually need.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365760" y="269748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2770632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03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914400" y="2770632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Implementation architecture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3749040" y="2770632"/>
            <a:ext cx="4937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Rōvn survive the messy middle between demo and daily use.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365760" y="319125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3264408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04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914400" y="3264408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Buyer language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3749040" y="3264408"/>
            <a:ext cx="4937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Sharpen how we sell to operators, CFOs, compliance, and clinical leaders.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365760" y="3685032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3758184"/>
            <a:ext cx="457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05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914400" y="375818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network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3749040" y="3758184"/>
            <a:ext cx="493776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 us build the advisor, partner, and investor bench.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365760" y="4370832"/>
            <a:ext cx="8412480" cy="0"/>
          </a:xfrm>
          <a:prstGeom prst="line">
            <a:avLst/>
          </a:prstGeom>
          <a:noFill/>
          <a:ln w="9525">
            <a:solidFill>
              <a:srgbClr val="0E8A8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65760" y="4462272"/>
            <a:ext cx="8412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i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 is building the workforce operating layer for healthcare. Phase 1 is readiness. Long-term, it becomes infrastructure every facility runs on.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 STRUCTURE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Advisory equity increases with sustained contribution.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365760" y="1783080"/>
            <a:ext cx="2697480" cy="260604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65760" y="1783080"/>
            <a:ext cx="2697480" cy="36576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1947672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Basic Advisor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548640" y="242316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548640" y="258775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0.10 – 0.15%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48640" y="292608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EARNED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548640" y="309067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0.25 – 0.30%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548640" y="3429000"/>
            <a:ext cx="233172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8640" y="3520440"/>
            <a:ext cx="2331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feedback, buyer-language review, light introductions.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3200400" y="1783080"/>
            <a:ext cx="2697480" cy="260604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3200400" y="1783080"/>
            <a:ext cx="2697480" cy="36576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383280" y="1947672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Senior Operator Advisor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383280" y="242316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383280" y="258775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0.20 – 0.25%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3383280" y="292608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EARNED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3383280" y="309067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0.40 – 0.50%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3383280" y="3429000"/>
            <a:ext cx="233172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383280" y="3520440"/>
            <a:ext cx="2331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Deep healthcare ops expertise, product/GTM shaping, design partner support.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6035040" y="1783080"/>
            <a:ext cx="2697480" cy="2606040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6035040" y="1783080"/>
            <a:ext cx="2697480" cy="36576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0" y="1947672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Founding Strategic Advisor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6217920" y="242316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6217920" y="258775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0.40 – 0.50%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6217920" y="2926080"/>
            <a:ext cx="23317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MAX EARNED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6217920" y="3090672"/>
            <a:ext cx="2331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up to 1.00%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6217920" y="3429000"/>
            <a:ext cx="233172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217920" y="3520440"/>
            <a:ext cx="233172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Helps land real facilities, supports paid pilots, recruits key advisors, shapes GTM and implementation architecture.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365760" y="452628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Additional equity is based on sustained strategic contribution and company approval. It is not tied to investment amount.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FACILITY CONTRIBUTION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Facilities matter most.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365760" y="1600200"/>
            <a:ext cx="8412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8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INTRODUCE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365760" y="1801368"/>
            <a:ext cx="8412480" cy="0"/>
          </a:xfrm>
          <a:prstGeom prst="line">
            <a:avLst/>
          </a:prstGeom>
          <a:noFill/>
          <a:ln w="9525">
            <a:solidFill>
              <a:srgbClr val="0E8A8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365760" y="1837944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facility intro + meeting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766560" y="18379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+0.01 – 0.025%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65760" y="2112264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partner signs LOI + completes kickoff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766560" y="211226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+0.05%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365760" y="2386584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partner provides real roster / workflow data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766560" y="238658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+0.05%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65760" y="2770632"/>
            <a:ext cx="8412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8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PILOT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365760" y="2971800"/>
            <a:ext cx="8412480" cy="0"/>
          </a:xfrm>
          <a:prstGeom prst="line">
            <a:avLst/>
          </a:prstGeom>
          <a:noFill/>
          <a:ln w="9525">
            <a:solidFill>
              <a:srgbClr val="0E8A8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65760" y="3008376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 pilot signed with active advisor support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766560" y="3008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+0.10%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365760" y="3282696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 pilot completes 90 days with weekly usage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6766560" y="32826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+0.05%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365760" y="3666744"/>
            <a:ext cx="8412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8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EXPAND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365760" y="3867912"/>
            <a:ext cx="8412480" cy="0"/>
          </a:xfrm>
          <a:prstGeom prst="line">
            <a:avLst/>
          </a:prstGeom>
          <a:noFill/>
          <a:ln w="9525">
            <a:solidFill>
              <a:srgbClr val="0E8A8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3904488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Paid pilot converts to monthly operator plan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6766560" y="390448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+0.10 – 0.15%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365760" y="4178808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Multi-site relationship enters active procurement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6766560" y="41788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+0.15 – 0.25%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365760" y="4590288"/>
            <a:ext cx="8412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i="1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Rewarded when the advisor stays involved in relationship quality, workflow truth, and implementation — not just a name introduction.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ILLUSTRATIVE UPSIDE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a small ownership stake can mean.</a:t>
            </a:r>
            <a:endParaRPr lang="en-US" sz="2600" dirty="0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365760" y="1828800"/>
          <a:ext cx="8412480" cy="914400"/>
        </p:xfrm>
        <a:graphic>
          <a:graphicData uri="http://schemas.openxmlformats.org/drawingml/2006/table">
            <a:tbl>
              <a:tblPr/>
              <a:tblGrid>
                <a:gridCol w="1828800"/>
                <a:gridCol w="2194560"/>
                <a:gridCol w="2194560"/>
                <a:gridCol w="2194560"/>
              </a:tblGrid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0B0F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Ownership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3EE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200" b="1" dirty="0">
                          <a:solidFill>
                            <a:srgbClr val="0B0F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$300M Exit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3EE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200" b="1" dirty="0">
                          <a:solidFill>
                            <a:srgbClr val="0B0F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$1B Exit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3EE"/>
                    </a:solidFill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200" b="1" dirty="0">
                          <a:solidFill>
                            <a:srgbClr val="0B0F1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$2B Exit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3EE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300" dirty="0">
                          <a:solidFill>
                            <a:srgbClr val="0B0F12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0.15%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$450K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$1.5M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$3.0M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300" dirty="0">
                          <a:solidFill>
                            <a:srgbClr val="0B0F12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0.25%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$750K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$2.5M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$5.0M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300" dirty="0">
                          <a:solidFill>
                            <a:srgbClr val="0B0F12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0.50%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$1.5M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$5.0M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$10.0M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300" dirty="0">
                          <a:solidFill>
                            <a:srgbClr val="0B0F12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1.00%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$3.0M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$10.0M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indent="0" marL="0">
                        <a:buNone/>
                      </a:pPr>
                      <a:r>
                        <a:rPr lang="en-US" sz="1300" b="1" dirty="0">
                          <a:solidFill>
                            <a:srgbClr val="0E8A8A"/>
                          </a:solidFill>
                          <a:latin typeface="Georgia" pitchFamily="34" charset="0"/>
                          <a:ea typeface="Georgia" pitchFamily="34" charset="-122"/>
                          <a:cs typeface="Georgia" pitchFamily="34" charset="-120"/>
                        </a:rPr>
                        <a:t>$20.0M</a:t>
                      </a:r>
                      <a:endParaRPr lang="en-US" sz="1300" dirty="0">
                        <a:latin typeface="Georgia" charset="0"/>
                        <a:ea typeface="Georgia" charset="0"/>
                        <a:cs typeface="Georgia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4E3D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hape 3"/>
          <p:cNvSpPr/>
          <p:nvPr/>
        </p:nvSpPr>
        <p:spPr>
          <a:xfrm>
            <a:off x="365760" y="3657600"/>
            <a:ext cx="8412480" cy="0"/>
          </a:xfrm>
          <a:prstGeom prst="line">
            <a:avLst/>
          </a:prstGeom>
          <a:noFill/>
          <a:ln w="6350">
            <a:solidFill>
              <a:srgbClr val="0E8A8A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365760" y="3730752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Illustrative only. Actual value depends on dilution, vesting, taxes, exercise terms, financing terms, and exit structure.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365760" y="411480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365760" y="4206240"/>
            <a:ext cx="8412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30 minutes to pressure-test fit.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365760" y="452628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i="1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 your hardest questions about product, GTM, implementation risk, and regulated workflow.</a:t>
            </a:r>
            <a:endParaRPr lang="en-US" sz="1200" dirty="0"/>
          </a:p>
        </p:txBody>
      </p:sp>
      <p:sp>
        <p:nvSpPr>
          <p:cNvPr id="11" name="Shape 8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Advisory Board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Rōvn — Advisory Board v2</dc:title>
  <dc:subject>PptxGenJS Presentation</dc:subject>
  <dc:creator>Rōvn</dc:creator>
  <cp:lastModifiedBy>Rōvn</cp:lastModifiedBy>
  <cp:revision>1</cp:revision>
  <dcterms:created xsi:type="dcterms:W3CDTF">2026-05-25T23:28:49Z</dcterms:created>
  <dcterms:modified xsi:type="dcterms:W3CDTF">2026-05-25T23:28:49Z</dcterms:modified>
</cp:coreProperties>
</file>